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3" r:id="rId4"/>
    <p:sldId id="267" r:id="rId5"/>
    <p:sldId id="265" r:id="rId6"/>
    <p:sldId id="261" r:id="rId7"/>
    <p:sldId id="264"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7" d="100"/>
          <a:sy n="107" d="100"/>
        </p:scale>
        <p:origin x="75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56528-C0DE-C7C5-4155-D867F1A3B5B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CA331E8-58BC-DDB9-49BE-714B3D28D9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EA974F2-9D56-EB2E-3568-9A0152A3CFFA}"/>
              </a:ext>
            </a:extLst>
          </p:cNvPr>
          <p:cNvSpPr>
            <a:spLocks noGrp="1"/>
          </p:cNvSpPr>
          <p:nvPr>
            <p:ph type="dt" sz="half" idx="10"/>
          </p:nvPr>
        </p:nvSpPr>
        <p:spPr/>
        <p:txBody>
          <a:bodyPr/>
          <a:lstStyle/>
          <a:p>
            <a:fld id="{563F0E4A-A87D-4C44-A26C-580420EDC299}" type="datetimeFigureOut">
              <a:rPr lang="en-US" smtClean="0"/>
              <a:t>8/16/2025</a:t>
            </a:fld>
            <a:endParaRPr lang="en-US"/>
          </a:p>
        </p:txBody>
      </p:sp>
      <p:sp>
        <p:nvSpPr>
          <p:cNvPr id="5" name="Footer Placeholder 4">
            <a:extLst>
              <a:ext uri="{FF2B5EF4-FFF2-40B4-BE49-F238E27FC236}">
                <a16:creationId xmlns:a16="http://schemas.microsoft.com/office/drawing/2014/main" id="{BA09B830-E1AE-6BC1-F1CC-569C6542D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F4B3CB-1E11-438E-D497-B2BCDC053965}"/>
              </a:ext>
            </a:extLst>
          </p:cNvPr>
          <p:cNvSpPr>
            <a:spLocks noGrp="1"/>
          </p:cNvSpPr>
          <p:nvPr>
            <p:ph type="sldNum" sz="quarter" idx="12"/>
          </p:nvPr>
        </p:nvSpPr>
        <p:spPr/>
        <p:txBody>
          <a:bodyPr/>
          <a:lstStyle/>
          <a:p>
            <a:fld id="{FBCC4193-2329-4674-A7A3-ABB45485E058}" type="slidenum">
              <a:rPr lang="en-US" smtClean="0"/>
              <a:t>‹#›</a:t>
            </a:fld>
            <a:endParaRPr lang="en-US"/>
          </a:p>
        </p:txBody>
      </p:sp>
    </p:spTree>
    <p:extLst>
      <p:ext uri="{BB962C8B-B14F-4D97-AF65-F5344CB8AC3E}">
        <p14:creationId xmlns:p14="http://schemas.microsoft.com/office/powerpoint/2010/main" val="3805066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16C46-F30C-E343-60DE-848396FAA5B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C474197-83DD-7D03-8BDC-2A879CBCA6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93C2C0-B02F-8416-F7B5-7DA3EB97490D}"/>
              </a:ext>
            </a:extLst>
          </p:cNvPr>
          <p:cNvSpPr>
            <a:spLocks noGrp="1"/>
          </p:cNvSpPr>
          <p:nvPr>
            <p:ph type="dt" sz="half" idx="10"/>
          </p:nvPr>
        </p:nvSpPr>
        <p:spPr/>
        <p:txBody>
          <a:bodyPr/>
          <a:lstStyle/>
          <a:p>
            <a:fld id="{563F0E4A-A87D-4C44-A26C-580420EDC299}" type="datetimeFigureOut">
              <a:rPr lang="en-US" smtClean="0"/>
              <a:t>8/16/2025</a:t>
            </a:fld>
            <a:endParaRPr lang="en-US"/>
          </a:p>
        </p:txBody>
      </p:sp>
      <p:sp>
        <p:nvSpPr>
          <p:cNvPr id="5" name="Footer Placeholder 4">
            <a:extLst>
              <a:ext uri="{FF2B5EF4-FFF2-40B4-BE49-F238E27FC236}">
                <a16:creationId xmlns:a16="http://schemas.microsoft.com/office/drawing/2014/main" id="{3233034F-FB22-4356-5694-C9B3706D77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B944E5-CD6B-7751-24C1-41554C6F46C7}"/>
              </a:ext>
            </a:extLst>
          </p:cNvPr>
          <p:cNvSpPr>
            <a:spLocks noGrp="1"/>
          </p:cNvSpPr>
          <p:nvPr>
            <p:ph type="sldNum" sz="quarter" idx="12"/>
          </p:nvPr>
        </p:nvSpPr>
        <p:spPr/>
        <p:txBody>
          <a:bodyPr/>
          <a:lstStyle/>
          <a:p>
            <a:fld id="{FBCC4193-2329-4674-A7A3-ABB45485E058}" type="slidenum">
              <a:rPr lang="en-US" smtClean="0"/>
              <a:t>‹#›</a:t>
            </a:fld>
            <a:endParaRPr lang="en-US"/>
          </a:p>
        </p:txBody>
      </p:sp>
    </p:spTree>
    <p:extLst>
      <p:ext uri="{BB962C8B-B14F-4D97-AF65-F5344CB8AC3E}">
        <p14:creationId xmlns:p14="http://schemas.microsoft.com/office/powerpoint/2010/main" val="368121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BC2087-8396-0729-20D6-EAEE557139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F53AB8A-601E-52CC-0FCD-7338766386C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FB2794-1FF0-DE5C-2399-C77162C5F529}"/>
              </a:ext>
            </a:extLst>
          </p:cNvPr>
          <p:cNvSpPr>
            <a:spLocks noGrp="1"/>
          </p:cNvSpPr>
          <p:nvPr>
            <p:ph type="dt" sz="half" idx="10"/>
          </p:nvPr>
        </p:nvSpPr>
        <p:spPr/>
        <p:txBody>
          <a:bodyPr/>
          <a:lstStyle/>
          <a:p>
            <a:fld id="{563F0E4A-A87D-4C44-A26C-580420EDC299}" type="datetimeFigureOut">
              <a:rPr lang="en-US" smtClean="0"/>
              <a:t>8/16/2025</a:t>
            </a:fld>
            <a:endParaRPr lang="en-US"/>
          </a:p>
        </p:txBody>
      </p:sp>
      <p:sp>
        <p:nvSpPr>
          <p:cNvPr id="5" name="Footer Placeholder 4">
            <a:extLst>
              <a:ext uri="{FF2B5EF4-FFF2-40B4-BE49-F238E27FC236}">
                <a16:creationId xmlns:a16="http://schemas.microsoft.com/office/drawing/2014/main" id="{A2E78A80-3135-0490-AFAB-9DD9B078D6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8720F4-E7C1-6947-651F-9AABBBF0B8B4}"/>
              </a:ext>
            </a:extLst>
          </p:cNvPr>
          <p:cNvSpPr>
            <a:spLocks noGrp="1"/>
          </p:cNvSpPr>
          <p:nvPr>
            <p:ph type="sldNum" sz="quarter" idx="12"/>
          </p:nvPr>
        </p:nvSpPr>
        <p:spPr/>
        <p:txBody>
          <a:bodyPr/>
          <a:lstStyle/>
          <a:p>
            <a:fld id="{FBCC4193-2329-4674-A7A3-ABB45485E058}" type="slidenum">
              <a:rPr lang="en-US" smtClean="0"/>
              <a:t>‹#›</a:t>
            </a:fld>
            <a:endParaRPr lang="en-US"/>
          </a:p>
        </p:txBody>
      </p:sp>
    </p:spTree>
    <p:extLst>
      <p:ext uri="{BB962C8B-B14F-4D97-AF65-F5344CB8AC3E}">
        <p14:creationId xmlns:p14="http://schemas.microsoft.com/office/powerpoint/2010/main" val="2251169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6D3B2-E176-38E8-2309-7D5E9F81A0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9F838F-B791-8BD0-FFAB-3DAC152EF3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F1A61C-01CF-6A26-E128-DBAD7B7C4E2E}"/>
              </a:ext>
            </a:extLst>
          </p:cNvPr>
          <p:cNvSpPr>
            <a:spLocks noGrp="1"/>
          </p:cNvSpPr>
          <p:nvPr>
            <p:ph type="dt" sz="half" idx="10"/>
          </p:nvPr>
        </p:nvSpPr>
        <p:spPr/>
        <p:txBody>
          <a:bodyPr/>
          <a:lstStyle/>
          <a:p>
            <a:fld id="{563F0E4A-A87D-4C44-A26C-580420EDC299}" type="datetimeFigureOut">
              <a:rPr lang="en-US" smtClean="0"/>
              <a:t>8/16/2025</a:t>
            </a:fld>
            <a:endParaRPr lang="en-US"/>
          </a:p>
        </p:txBody>
      </p:sp>
      <p:sp>
        <p:nvSpPr>
          <p:cNvPr id="5" name="Footer Placeholder 4">
            <a:extLst>
              <a:ext uri="{FF2B5EF4-FFF2-40B4-BE49-F238E27FC236}">
                <a16:creationId xmlns:a16="http://schemas.microsoft.com/office/drawing/2014/main" id="{6F5620E4-C0CE-C31C-EC7E-6C8133A22A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BC7B5C-77DB-5E3F-5386-795CCCF004F5}"/>
              </a:ext>
            </a:extLst>
          </p:cNvPr>
          <p:cNvSpPr>
            <a:spLocks noGrp="1"/>
          </p:cNvSpPr>
          <p:nvPr>
            <p:ph type="sldNum" sz="quarter" idx="12"/>
          </p:nvPr>
        </p:nvSpPr>
        <p:spPr/>
        <p:txBody>
          <a:bodyPr/>
          <a:lstStyle/>
          <a:p>
            <a:fld id="{FBCC4193-2329-4674-A7A3-ABB45485E058}" type="slidenum">
              <a:rPr lang="en-US" smtClean="0"/>
              <a:t>‹#›</a:t>
            </a:fld>
            <a:endParaRPr lang="en-US"/>
          </a:p>
        </p:txBody>
      </p:sp>
    </p:spTree>
    <p:extLst>
      <p:ext uri="{BB962C8B-B14F-4D97-AF65-F5344CB8AC3E}">
        <p14:creationId xmlns:p14="http://schemas.microsoft.com/office/powerpoint/2010/main" val="1750327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7CDDB-1A2D-B5C9-9EA0-733DE2FF0D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9DB1258-5CF2-0DD8-AB5D-EC159F47B3F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726190F-4125-7B65-522C-06E85EF9EC62}"/>
              </a:ext>
            </a:extLst>
          </p:cNvPr>
          <p:cNvSpPr>
            <a:spLocks noGrp="1"/>
          </p:cNvSpPr>
          <p:nvPr>
            <p:ph type="dt" sz="half" idx="10"/>
          </p:nvPr>
        </p:nvSpPr>
        <p:spPr/>
        <p:txBody>
          <a:bodyPr/>
          <a:lstStyle/>
          <a:p>
            <a:fld id="{563F0E4A-A87D-4C44-A26C-580420EDC299}" type="datetimeFigureOut">
              <a:rPr lang="en-US" smtClean="0"/>
              <a:t>8/16/2025</a:t>
            </a:fld>
            <a:endParaRPr lang="en-US"/>
          </a:p>
        </p:txBody>
      </p:sp>
      <p:sp>
        <p:nvSpPr>
          <p:cNvPr id="5" name="Footer Placeholder 4">
            <a:extLst>
              <a:ext uri="{FF2B5EF4-FFF2-40B4-BE49-F238E27FC236}">
                <a16:creationId xmlns:a16="http://schemas.microsoft.com/office/drawing/2014/main" id="{2D2D3BFE-CBB7-4CDF-BACF-66F70F4962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16C003-A434-6B33-DB9D-CB4F276973F9}"/>
              </a:ext>
            </a:extLst>
          </p:cNvPr>
          <p:cNvSpPr>
            <a:spLocks noGrp="1"/>
          </p:cNvSpPr>
          <p:nvPr>
            <p:ph type="sldNum" sz="quarter" idx="12"/>
          </p:nvPr>
        </p:nvSpPr>
        <p:spPr/>
        <p:txBody>
          <a:bodyPr/>
          <a:lstStyle/>
          <a:p>
            <a:fld id="{FBCC4193-2329-4674-A7A3-ABB45485E058}" type="slidenum">
              <a:rPr lang="en-US" smtClean="0"/>
              <a:t>‹#›</a:t>
            </a:fld>
            <a:endParaRPr lang="en-US"/>
          </a:p>
        </p:txBody>
      </p:sp>
    </p:spTree>
    <p:extLst>
      <p:ext uri="{BB962C8B-B14F-4D97-AF65-F5344CB8AC3E}">
        <p14:creationId xmlns:p14="http://schemas.microsoft.com/office/powerpoint/2010/main" val="100123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48AFD-FC18-FB2E-69E2-5BA16B28C0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0D0F74-1EC0-51D6-ED19-DE7ACD3BC7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60847E3-2734-7FF1-E7E0-B50668215C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E88491-0339-0A90-23E2-A95AE0BC985E}"/>
              </a:ext>
            </a:extLst>
          </p:cNvPr>
          <p:cNvSpPr>
            <a:spLocks noGrp="1"/>
          </p:cNvSpPr>
          <p:nvPr>
            <p:ph type="dt" sz="half" idx="10"/>
          </p:nvPr>
        </p:nvSpPr>
        <p:spPr/>
        <p:txBody>
          <a:bodyPr/>
          <a:lstStyle/>
          <a:p>
            <a:fld id="{563F0E4A-A87D-4C44-A26C-580420EDC299}" type="datetimeFigureOut">
              <a:rPr lang="en-US" smtClean="0"/>
              <a:t>8/16/2025</a:t>
            </a:fld>
            <a:endParaRPr lang="en-US"/>
          </a:p>
        </p:txBody>
      </p:sp>
      <p:sp>
        <p:nvSpPr>
          <p:cNvPr id="6" name="Footer Placeholder 5">
            <a:extLst>
              <a:ext uri="{FF2B5EF4-FFF2-40B4-BE49-F238E27FC236}">
                <a16:creationId xmlns:a16="http://schemas.microsoft.com/office/drawing/2014/main" id="{4915F24B-31DC-8D90-8171-BBF0DDEFA9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CBEF47-AF0E-641C-4B2A-D7C9DCACA69E}"/>
              </a:ext>
            </a:extLst>
          </p:cNvPr>
          <p:cNvSpPr>
            <a:spLocks noGrp="1"/>
          </p:cNvSpPr>
          <p:nvPr>
            <p:ph type="sldNum" sz="quarter" idx="12"/>
          </p:nvPr>
        </p:nvSpPr>
        <p:spPr/>
        <p:txBody>
          <a:bodyPr/>
          <a:lstStyle/>
          <a:p>
            <a:fld id="{FBCC4193-2329-4674-A7A3-ABB45485E058}" type="slidenum">
              <a:rPr lang="en-US" smtClean="0"/>
              <a:t>‹#›</a:t>
            </a:fld>
            <a:endParaRPr lang="en-US"/>
          </a:p>
        </p:txBody>
      </p:sp>
    </p:spTree>
    <p:extLst>
      <p:ext uri="{BB962C8B-B14F-4D97-AF65-F5344CB8AC3E}">
        <p14:creationId xmlns:p14="http://schemas.microsoft.com/office/powerpoint/2010/main" val="2173305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55F57-8FD2-1441-5773-F67C3214891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1E6663-C904-9BCD-771B-661E0AF515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8F6527-EAC4-33F0-F6BB-08052A99930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90879C-D673-62C4-E970-C9FE742BED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DB575B-10A6-8D58-D243-1D450C0FE2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A576B92-6AD3-4220-8A1B-0F686ED88E84}"/>
              </a:ext>
            </a:extLst>
          </p:cNvPr>
          <p:cNvSpPr>
            <a:spLocks noGrp="1"/>
          </p:cNvSpPr>
          <p:nvPr>
            <p:ph type="dt" sz="half" idx="10"/>
          </p:nvPr>
        </p:nvSpPr>
        <p:spPr/>
        <p:txBody>
          <a:bodyPr/>
          <a:lstStyle/>
          <a:p>
            <a:fld id="{563F0E4A-A87D-4C44-A26C-580420EDC299}" type="datetimeFigureOut">
              <a:rPr lang="en-US" smtClean="0"/>
              <a:t>8/16/2025</a:t>
            </a:fld>
            <a:endParaRPr lang="en-US"/>
          </a:p>
        </p:txBody>
      </p:sp>
      <p:sp>
        <p:nvSpPr>
          <p:cNvPr id="8" name="Footer Placeholder 7">
            <a:extLst>
              <a:ext uri="{FF2B5EF4-FFF2-40B4-BE49-F238E27FC236}">
                <a16:creationId xmlns:a16="http://schemas.microsoft.com/office/drawing/2014/main" id="{8ED553F3-B6D1-0A8A-3816-F85A88CDFA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8FDD716-7876-1B5A-AEF5-AD469B653913}"/>
              </a:ext>
            </a:extLst>
          </p:cNvPr>
          <p:cNvSpPr>
            <a:spLocks noGrp="1"/>
          </p:cNvSpPr>
          <p:nvPr>
            <p:ph type="sldNum" sz="quarter" idx="12"/>
          </p:nvPr>
        </p:nvSpPr>
        <p:spPr/>
        <p:txBody>
          <a:bodyPr/>
          <a:lstStyle/>
          <a:p>
            <a:fld id="{FBCC4193-2329-4674-A7A3-ABB45485E058}" type="slidenum">
              <a:rPr lang="en-US" smtClean="0"/>
              <a:t>‹#›</a:t>
            </a:fld>
            <a:endParaRPr lang="en-US"/>
          </a:p>
        </p:txBody>
      </p:sp>
    </p:spTree>
    <p:extLst>
      <p:ext uri="{BB962C8B-B14F-4D97-AF65-F5344CB8AC3E}">
        <p14:creationId xmlns:p14="http://schemas.microsoft.com/office/powerpoint/2010/main" val="2958076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590DD-E1FB-32B1-7981-B04A8ED2237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17C2DDD-BC11-F0C2-CC8E-59FA18691655}"/>
              </a:ext>
            </a:extLst>
          </p:cNvPr>
          <p:cNvSpPr>
            <a:spLocks noGrp="1"/>
          </p:cNvSpPr>
          <p:nvPr>
            <p:ph type="dt" sz="half" idx="10"/>
          </p:nvPr>
        </p:nvSpPr>
        <p:spPr/>
        <p:txBody>
          <a:bodyPr/>
          <a:lstStyle/>
          <a:p>
            <a:fld id="{563F0E4A-A87D-4C44-A26C-580420EDC299}" type="datetimeFigureOut">
              <a:rPr lang="en-US" smtClean="0"/>
              <a:t>8/16/2025</a:t>
            </a:fld>
            <a:endParaRPr lang="en-US"/>
          </a:p>
        </p:txBody>
      </p:sp>
      <p:sp>
        <p:nvSpPr>
          <p:cNvPr id="4" name="Footer Placeholder 3">
            <a:extLst>
              <a:ext uri="{FF2B5EF4-FFF2-40B4-BE49-F238E27FC236}">
                <a16:creationId xmlns:a16="http://schemas.microsoft.com/office/drawing/2014/main" id="{A66D2A9A-A5EF-8085-98D6-0410314E5D0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DCBEF46-BBB3-A976-F54A-0E0DA2D39DEE}"/>
              </a:ext>
            </a:extLst>
          </p:cNvPr>
          <p:cNvSpPr>
            <a:spLocks noGrp="1"/>
          </p:cNvSpPr>
          <p:nvPr>
            <p:ph type="sldNum" sz="quarter" idx="12"/>
          </p:nvPr>
        </p:nvSpPr>
        <p:spPr/>
        <p:txBody>
          <a:bodyPr/>
          <a:lstStyle/>
          <a:p>
            <a:fld id="{FBCC4193-2329-4674-A7A3-ABB45485E058}" type="slidenum">
              <a:rPr lang="en-US" smtClean="0"/>
              <a:t>‹#›</a:t>
            </a:fld>
            <a:endParaRPr lang="en-US"/>
          </a:p>
        </p:txBody>
      </p:sp>
    </p:spTree>
    <p:extLst>
      <p:ext uri="{BB962C8B-B14F-4D97-AF65-F5344CB8AC3E}">
        <p14:creationId xmlns:p14="http://schemas.microsoft.com/office/powerpoint/2010/main" val="4092041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14B4BC-66C3-E061-E3B7-12CC6317BB43}"/>
              </a:ext>
            </a:extLst>
          </p:cNvPr>
          <p:cNvSpPr>
            <a:spLocks noGrp="1"/>
          </p:cNvSpPr>
          <p:nvPr>
            <p:ph type="dt" sz="half" idx="10"/>
          </p:nvPr>
        </p:nvSpPr>
        <p:spPr/>
        <p:txBody>
          <a:bodyPr/>
          <a:lstStyle/>
          <a:p>
            <a:fld id="{563F0E4A-A87D-4C44-A26C-580420EDC299}" type="datetimeFigureOut">
              <a:rPr lang="en-US" smtClean="0"/>
              <a:t>8/16/2025</a:t>
            </a:fld>
            <a:endParaRPr lang="en-US"/>
          </a:p>
        </p:txBody>
      </p:sp>
      <p:sp>
        <p:nvSpPr>
          <p:cNvPr id="3" name="Footer Placeholder 2">
            <a:extLst>
              <a:ext uri="{FF2B5EF4-FFF2-40B4-BE49-F238E27FC236}">
                <a16:creationId xmlns:a16="http://schemas.microsoft.com/office/drawing/2014/main" id="{27D7B08D-45BA-02E1-D149-266FFFA9231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A15BCD6-45A3-EF3C-B9D8-CCA962EA28D5}"/>
              </a:ext>
            </a:extLst>
          </p:cNvPr>
          <p:cNvSpPr>
            <a:spLocks noGrp="1"/>
          </p:cNvSpPr>
          <p:nvPr>
            <p:ph type="sldNum" sz="quarter" idx="12"/>
          </p:nvPr>
        </p:nvSpPr>
        <p:spPr/>
        <p:txBody>
          <a:bodyPr/>
          <a:lstStyle/>
          <a:p>
            <a:fld id="{FBCC4193-2329-4674-A7A3-ABB45485E058}" type="slidenum">
              <a:rPr lang="en-US" smtClean="0"/>
              <a:t>‹#›</a:t>
            </a:fld>
            <a:endParaRPr lang="en-US"/>
          </a:p>
        </p:txBody>
      </p:sp>
    </p:spTree>
    <p:extLst>
      <p:ext uri="{BB962C8B-B14F-4D97-AF65-F5344CB8AC3E}">
        <p14:creationId xmlns:p14="http://schemas.microsoft.com/office/powerpoint/2010/main" val="1677988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F48AA-247F-0D43-9B42-B3144D4983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FB83DDA-DB32-4F85-AF12-73EA9FA979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367C255-AC05-214F-C598-6529089060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4A1617-3206-076B-3D9F-B20845F6591C}"/>
              </a:ext>
            </a:extLst>
          </p:cNvPr>
          <p:cNvSpPr>
            <a:spLocks noGrp="1"/>
          </p:cNvSpPr>
          <p:nvPr>
            <p:ph type="dt" sz="half" idx="10"/>
          </p:nvPr>
        </p:nvSpPr>
        <p:spPr/>
        <p:txBody>
          <a:bodyPr/>
          <a:lstStyle/>
          <a:p>
            <a:fld id="{563F0E4A-A87D-4C44-A26C-580420EDC299}" type="datetimeFigureOut">
              <a:rPr lang="en-US" smtClean="0"/>
              <a:t>8/16/2025</a:t>
            </a:fld>
            <a:endParaRPr lang="en-US"/>
          </a:p>
        </p:txBody>
      </p:sp>
      <p:sp>
        <p:nvSpPr>
          <p:cNvPr id="6" name="Footer Placeholder 5">
            <a:extLst>
              <a:ext uri="{FF2B5EF4-FFF2-40B4-BE49-F238E27FC236}">
                <a16:creationId xmlns:a16="http://schemas.microsoft.com/office/drawing/2014/main" id="{FC3F082D-A125-247E-9CDD-AB5DD9654A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669907-E91E-64E0-F44E-4B4C74ACAA9A}"/>
              </a:ext>
            </a:extLst>
          </p:cNvPr>
          <p:cNvSpPr>
            <a:spLocks noGrp="1"/>
          </p:cNvSpPr>
          <p:nvPr>
            <p:ph type="sldNum" sz="quarter" idx="12"/>
          </p:nvPr>
        </p:nvSpPr>
        <p:spPr/>
        <p:txBody>
          <a:bodyPr/>
          <a:lstStyle/>
          <a:p>
            <a:fld id="{FBCC4193-2329-4674-A7A3-ABB45485E058}" type="slidenum">
              <a:rPr lang="en-US" smtClean="0"/>
              <a:t>‹#›</a:t>
            </a:fld>
            <a:endParaRPr lang="en-US"/>
          </a:p>
        </p:txBody>
      </p:sp>
    </p:spTree>
    <p:extLst>
      <p:ext uri="{BB962C8B-B14F-4D97-AF65-F5344CB8AC3E}">
        <p14:creationId xmlns:p14="http://schemas.microsoft.com/office/powerpoint/2010/main" val="2602690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599A4-2D5A-41DD-ABEE-61B58F1B9D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EBCA594-83CE-C705-8D81-2E8EB08F6F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B77DF5C-EA47-8FE8-3204-DD01BD640D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11098A-6121-F165-06B3-FD1C1BBBC552}"/>
              </a:ext>
            </a:extLst>
          </p:cNvPr>
          <p:cNvSpPr>
            <a:spLocks noGrp="1"/>
          </p:cNvSpPr>
          <p:nvPr>
            <p:ph type="dt" sz="half" idx="10"/>
          </p:nvPr>
        </p:nvSpPr>
        <p:spPr/>
        <p:txBody>
          <a:bodyPr/>
          <a:lstStyle/>
          <a:p>
            <a:fld id="{563F0E4A-A87D-4C44-A26C-580420EDC299}" type="datetimeFigureOut">
              <a:rPr lang="en-US" smtClean="0"/>
              <a:t>8/16/2025</a:t>
            </a:fld>
            <a:endParaRPr lang="en-US"/>
          </a:p>
        </p:txBody>
      </p:sp>
      <p:sp>
        <p:nvSpPr>
          <p:cNvPr id="6" name="Footer Placeholder 5">
            <a:extLst>
              <a:ext uri="{FF2B5EF4-FFF2-40B4-BE49-F238E27FC236}">
                <a16:creationId xmlns:a16="http://schemas.microsoft.com/office/drawing/2014/main" id="{0904AAC5-C52F-57C7-AEF3-B7E269F86A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D5341A-159C-CCAB-5ABD-E38DD284FB23}"/>
              </a:ext>
            </a:extLst>
          </p:cNvPr>
          <p:cNvSpPr>
            <a:spLocks noGrp="1"/>
          </p:cNvSpPr>
          <p:nvPr>
            <p:ph type="sldNum" sz="quarter" idx="12"/>
          </p:nvPr>
        </p:nvSpPr>
        <p:spPr/>
        <p:txBody>
          <a:bodyPr/>
          <a:lstStyle/>
          <a:p>
            <a:fld id="{FBCC4193-2329-4674-A7A3-ABB45485E058}" type="slidenum">
              <a:rPr lang="en-US" smtClean="0"/>
              <a:t>‹#›</a:t>
            </a:fld>
            <a:endParaRPr lang="en-US"/>
          </a:p>
        </p:txBody>
      </p:sp>
    </p:spTree>
    <p:extLst>
      <p:ext uri="{BB962C8B-B14F-4D97-AF65-F5344CB8AC3E}">
        <p14:creationId xmlns:p14="http://schemas.microsoft.com/office/powerpoint/2010/main" val="1756112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1758D9-C3AA-425E-68BC-5A73BB9BF1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3C4F334-6528-212F-EA19-F7BDDB8FD6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E7B018-2A7A-AE64-B905-69E4B53F38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63F0E4A-A87D-4C44-A26C-580420EDC299}" type="datetimeFigureOut">
              <a:rPr lang="en-US" smtClean="0"/>
              <a:t>8/16/2025</a:t>
            </a:fld>
            <a:endParaRPr lang="en-US"/>
          </a:p>
        </p:txBody>
      </p:sp>
      <p:sp>
        <p:nvSpPr>
          <p:cNvPr id="5" name="Footer Placeholder 4">
            <a:extLst>
              <a:ext uri="{FF2B5EF4-FFF2-40B4-BE49-F238E27FC236}">
                <a16:creationId xmlns:a16="http://schemas.microsoft.com/office/drawing/2014/main" id="{7C2A11FE-0DB8-8262-EB55-B835C94E65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A8FE58B-9C41-198B-A79B-CC1D77EA1D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BCC4193-2329-4674-A7A3-ABB45485E058}" type="slidenum">
              <a:rPr lang="en-US" smtClean="0"/>
              <a:t>‹#›</a:t>
            </a:fld>
            <a:endParaRPr lang="en-US"/>
          </a:p>
        </p:txBody>
      </p:sp>
    </p:spTree>
    <p:extLst>
      <p:ext uri="{BB962C8B-B14F-4D97-AF65-F5344CB8AC3E}">
        <p14:creationId xmlns:p14="http://schemas.microsoft.com/office/powerpoint/2010/main" val="3597787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D4965-A5CB-4D53-2FD7-314CEAFADD4E}"/>
              </a:ext>
            </a:extLst>
          </p:cNvPr>
          <p:cNvSpPr>
            <a:spLocks noGrp="1"/>
          </p:cNvSpPr>
          <p:nvPr>
            <p:ph type="ctrTitle"/>
          </p:nvPr>
        </p:nvSpPr>
        <p:spPr>
          <a:xfrm>
            <a:off x="1524000" y="1122363"/>
            <a:ext cx="9144000" cy="3413778"/>
          </a:xfrm>
        </p:spPr>
        <p:txBody>
          <a:bodyPr>
            <a:normAutofit/>
          </a:bodyPr>
          <a:lstStyle/>
          <a:p>
            <a:r>
              <a:rPr lang="en-US" dirty="0"/>
              <a:t>License-Free </a:t>
            </a:r>
            <a:br>
              <a:rPr lang="en-US" dirty="0"/>
            </a:br>
            <a:r>
              <a:rPr lang="en-US" dirty="0"/>
              <a:t>and </a:t>
            </a:r>
            <a:br>
              <a:rPr lang="en-US" dirty="0"/>
            </a:br>
            <a:r>
              <a:rPr lang="en-US" dirty="0"/>
              <a:t>Easy License Bands</a:t>
            </a:r>
          </a:p>
        </p:txBody>
      </p:sp>
      <p:sp>
        <p:nvSpPr>
          <p:cNvPr id="3" name="Subtitle 2">
            <a:extLst>
              <a:ext uri="{FF2B5EF4-FFF2-40B4-BE49-F238E27FC236}">
                <a16:creationId xmlns:a16="http://schemas.microsoft.com/office/drawing/2014/main" id="{ACEEC904-EE0D-488A-BD45-C85C89DE122F}"/>
              </a:ext>
            </a:extLst>
          </p:cNvPr>
          <p:cNvSpPr>
            <a:spLocks noGrp="1"/>
          </p:cNvSpPr>
          <p:nvPr>
            <p:ph type="subTitle" idx="1"/>
          </p:nvPr>
        </p:nvSpPr>
        <p:spPr>
          <a:xfrm>
            <a:off x="1524000" y="5127812"/>
            <a:ext cx="9144000" cy="129988"/>
          </a:xfrm>
        </p:spPr>
        <p:txBody>
          <a:bodyPr>
            <a:normAutofit fontScale="25000" lnSpcReduction="20000"/>
          </a:bodyPr>
          <a:lstStyle/>
          <a:p>
            <a:endParaRPr lang="en-US" dirty="0"/>
          </a:p>
        </p:txBody>
      </p:sp>
    </p:spTree>
    <p:extLst>
      <p:ext uri="{BB962C8B-B14F-4D97-AF65-F5344CB8AC3E}">
        <p14:creationId xmlns:p14="http://schemas.microsoft.com/office/powerpoint/2010/main" val="1602670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7F1B0-6B35-10B3-CF3E-36C605C7F377}"/>
              </a:ext>
            </a:extLst>
          </p:cNvPr>
          <p:cNvSpPr>
            <a:spLocks noGrp="1"/>
          </p:cNvSpPr>
          <p:nvPr>
            <p:ph type="title"/>
          </p:nvPr>
        </p:nvSpPr>
        <p:spPr>
          <a:xfrm>
            <a:off x="838199" y="365125"/>
            <a:ext cx="10833847" cy="1325563"/>
          </a:xfrm>
        </p:spPr>
        <p:txBody>
          <a:bodyPr/>
          <a:lstStyle/>
          <a:p>
            <a:r>
              <a:rPr lang="en-US" dirty="0"/>
              <a:t>Requirements for Using MURS, FRS and GMRS</a:t>
            </a:r>
          </a:p>
        </p:txBody>
      </p:sp>
      <p:sp>
        <p:nvSpPr>
          <p:cNvPr id="3" name="Content Placeholder 2">
            <a:extLst>
              <a:ext uri="{FF2B5EF4-FFF2-40B4-BE49-F238E27FC236}">
                <a16:creationId xmlns:a16="http://schemas.microsoft.com/office/drawing/2014/main" id="{75CE6823-3003-BE8C-88CF-04733D03BB83}"/>
              </a:ext>
            </a:extLst>
          </p:cNvPr>
          <p:cNvSpPr>
            <a:spLocks noGrp="1"/>
          </p:cNvSpPr>
          <p:nvPr>
            <p:ph idx="1"/>
          </p:nvPr>
        </p:nvSpPr>
        <p:spPr/>
        <p:txBody>
          <a:bodyPr/>
          <a:lstStyle/>
          <a:p>
            <a:r>
              <a:rPr lang="en-US" dirty="0"/>
              <a:t>MURS – Multi-Use Radio Service - Unlicensed</a:t>
            </a:r>
          </a:p>
          <a:p>
            <a:r>
              <a:rPr lang="en-US" dirty="0"/>
              <a:t>FRS – Family Radio Service – Unlicensed</a:t>
            </a:r>
          </a:p>
          <a:p>
            <a:r>
              <a:rPr lang="en-US" dirty="0"/>
              <a:t>GMRS – General Mobile Radio Service – Needs License</a:t>
            </a:r>
          </a:p>
          <a:p>
            <a:r>
              <a:rPr lang="en-US" dirty="0"/>
              <a:t>A GMRS license is good for 10 years and covers the individual licensee and their immediate family members, which includes spouses, children, parents, and siblings under one license.</a:t>
            </a:r>
          </a:p>
          <a:p>
            <a:r>
              <a:rPr lang="en-US" dirty="0"/>
              <a:t>Requires no testing</a:t>
            </a:r>
          </a:p>
        </p:txBody>
      </p:sp>
    </p:spTree>
    <p:extLst>
      <p:ext uri="{BB962C8B-B14F-4D97-AF65-F5344CB8AC3E}">
        <p14:creationId xmlns:p14="http://schemas.microsoft.com/office/powerpoint/2010/main" val="3652240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C7583-17AF-1938-3F31-3B7ED4795E63}"/>
              </a:ext>
            </a:extLst>
          </p:cNvPr>
          <p:cNvSpPr>
            <a:spLocks noGrp="1"/>
          </p:cNvSpPr>
          <p:nvPr>
            <p:ph type="title"/>
          </p:nvPr>
        </p:nvSpPr>
        <p:spPr>
          <a:xfrm>
            <a:off x="838200" y="365126"/>
            <a:ext cx="10515600" cy="540310"/>
          </a:xfrm>
        </p:spPr>
        <p:txBody>
          <a:bodyPr>
            <a:normAutofit fontScale="90000"/>
          </a:bodyPr>
          <a:lstStyle/>
          <a:p>
            <a:pPr algn="ctr"/>
            <a:r>
              <a:rPr lang="en-US" dirty="0"/>
              <a:t>Emissions and Other Info for FRS/GMRS/MURS</a:t>
            </a:r>
          </a:p>
        </p:txBody>
      </p:sp>
      <p:sp>
        <p:nvSpPr>
          <p:cNvPr id="3" name="Content Placeholder 2">
            <a:extLst>
              <a:ext uri="{FF2B5EF4-FFF2-40B4-BE49-F238E27FC236}">
                <a16:creationId xmlns:a16="http://schemas.microsoft.com/office/drawing/2014/main" id="{C8BAC589-F8DB-1443-C494-C8AE79FFFEA7}"/>
              </a:ext>
            </a:extLst>
          </p:cNvPr>
          <p:cNvSpPr>
            <a:spLocks noGrp="1"/>
          </p:cNvSpPr>
          <p:nvPr>
            <p:ph idx="1"/>
          </p:nvPr>
        </p:nvSpPr>
        <p:spPr>
          <a:xfrm>
            <a:off x="152400" y="905436"/>
            <a:ext cx="12039600" cy="5791199"/>
          </a:xfrm>
        </p:spPr>
        <p:txBody>
          <a:bodyPr>
            <a:normAutofit fontScale="62500" lnSpcReduction="20000"/>
          </a:bodyPr>
          <a:lstStyle/>
          <a:p>
            <a:r>
              <a:rPr lang="en-US" dirty="0"/>
              <a:t>As other good radio operations dictate, station operators must take reasonable precautions to avoid causing harmful interference. This includes monitoring the transmitting frequency for communications in progress before transmitting, and other measures as may be necessary to minimize the potential for causing interference.</a:t>
            </a:r>
          </a:p>
          <a:p>
            <a:r>
              <a:rPr lang="en-US" dirty="0"/>
              <a:t>11K2F3E and16K0F3E are the two types of emissions allowed for VOICE in these radio service ranges.</a:t>
            </a:r>
          </a:p>
          <a:p>
            <a:r>
              <a:rPr lang="en-US" dirty="0"/>
              <a:t>MURS voice communications allows to have a frequency error of 5PPM for voice transmissions where GMRS is required to be 2.5PPM maximum.</a:t>
            </a:r>
          </a:p>
          <a:p>
            <a:r>
              <a:rPr lang="en-US" dirty="0"/>
              <a:t>Digital (F3E, G3E, F2D, and G2D designation for FRS and </a:t>
            </a:r>
            <a:r>
              <a:rPr lang="pt-BR" dirty="0"/>
              <a:t>A1D, F1D, G1D, H1D, J1D, R1D, A3E, F3E, G3E, H3E, J3E, R3E, F2D, and G2D for GMRS</a:t>
            </a:r>
            <a:r>
              <a:rPr lang="en-US" dirty="0"/>
              <a:t>)  transmissions are only allowed for short messages such as GPS location or status messaging.  Digital messages must be one second or less in duration no more often than every 30 seconds if set up for automatic transmission.  There is exemption for the time rule if the station is being interrogated by another unit and is issuing a response.</a:t>
            </a:r>
          </a:p>
          <a:p>
            <a:r>
              <a:rPr lang="en-US" dirty="0"/>
              <a:t>A MURS transmitter must transmit only emission types A1D, A2B, A2D, A3E, F2B, F1D, F2D, F3E, and G3E. Emission types A3E, F3E and G3E may include selective calling or tone-operated squelch tones to establish or continue voice communications. </a:t>
            </a:r>
          </a:p>
          <a:p>
            <a:r>
              <a:rPr lang="en-US" dirty="0"/>
              <a:t>These channels are sometimes referred to as 10kHz and 20kHz channels, but they are IN FACT THE SAME NARROWBAND (12.5kHz) AND WIDEBAND (5KHz Deviation-25kHz channel spacing) THAT WE KNOW AND LOVE!</a:t>
            </a:r>
          </a:p>
          <a:p>
            <a:r>
              <a:rPr lang="en-US" dirty="0"/>
              <a:t>The 10 and 20 confusion comes from the specified bandwidth in the documentation that states the 2.5kHz deviation and 5kHz deviation of each which gets multiplied by 2 and guard band added to give allotted channel width.</a:t>
            </a:r>
          </a:p>
          <a:p>
            <a:r>
              <a:rPr lang="en-US" dirty="0"/>
              <a:t>FRS/GMRS/MURS radio services are certified by the FCC under part 95 just like CB radio service.  This is the reason they want only certified equipment in these bands since they were designed to be easy to use without causing interference with licensed operators near the same frequencies.  I will not elaborate further on this point, but it is the letter of the law.</a:t>
            </a:r>
          </a:p>
          <a:p>
            <a:r>
              <a:rPr lang="en-US" dirty="0"/>
              <a:t>Rules state: GMRS licensees are responsible for ensuring that their GMRS stations operate in compliance with power and bandwidth limits.  (kind of confusing if already operating part 95 equipment, right??)</a:t>
            </a:r>
          </a:p>
        </p:txBody>
      </p:sp>
    </p:spTree>
    <p:extLst>
      <p:ext uri="{BB962C8B-B14F-4D97-AF65-F5344CB8AC3E}">
        <p14:creationId xmlns:p14="http://schemas.microsoft.com/office/powerpoint/2010/main" val="2043769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79BC8-EE42-4A6E-AA93-5096D2C6BA23}"/>
              </a:ext>
            </a:extLst>
          </p:cNvPr>
          <p:cNvSpPr>
            <a:spLocks noGrp="1"/>
          </p:cNvSpPr>
          <p:nvPr>
            <p:ph type="title"/>
          </p:nvPr>
        </p:nvSpPr>
        <p:spPr/>
        <p:txBody>
          <a:bodyPr/>
          <a:lstStyle/>
          <a:p>
            <a:pPr algn="ctr"/>
            <a:r>
              <a:rPr lang="en-US" dirty="0"/>
              <a:t>Other GMRS Rules</a:t>
            </a:r>
          </a:p>
        </p:txBody>
      </p:sp>
      <p:sp>
        <p:nvSpPr>
          <p:cNvPr id="3" name="Content Placeholder 2">
            <a:extLst>
              <a:ext uri="{FF2B5EF4-FFF2-40B4-BE49-F238E27FC236}">
                <a16:creationId xmlns:a16="http://schemas.microsoft.com/office/drawing/2014/main" id="{DDF0D9A7-CCBC-9A7D-D22E-26690693CEB6}"/>
              </a:ext>
            </a:extLst>
          </p:cNvPr>
          <p:cNvSpPr>
            <a:spLocks noGrp="1"/>
          </p:cNvSpPr>
          <p:nvPr>
            <p:ph idx="1"/>
          </p:nvPr>
        </p:nvSpPr>
        <p:spPr/>
        <p:txBody>
          <a:bodyPr>
            <a:normAutofit fontScale="92500" lnSpcReduction="20000"/>
          </a:bodyPr>
          <a:lstStyle/>
          <a:p>
            <a:pPr fontAlgn="ctr"/>
            <a:r>
              <a:rPr lang="fr-FR" dirty="0"/>
              <a:t>47 C.F.R, Part 95 </a:t>
            </a:r>
            <a:r>
              <a:rPr lang="fr-FR" dirty="0" err="1"/>
              <a:t>Subpart</a:t>
            </a:r>
            <a:r>
              <a:rPr lang="fr-FR" dirty="0"/>
              <a:t> E </a:t>
            </a:r>
            <a:r>
              <a:rPr lang="fr-FR" dirty="0" err="1"/>
              <a:t>Defines</a:t>
            </a:r>
            <a:r>
              <a:rPr lang="fr-FR" dirty="0"/>
              <a:t> all GMRS </a:t>
            </a:r>
            <a:r>
              <a:rPr lang="fr-FR" dirty="0" err="1"/>
              <a:t>Parameters</a:t>
            </a:r>
            <a:endParaRPr lang="en-US" b="1" dirty="0"/>
          </a:p>
          <a:p>
            <a:pPr fontAlgn="ctr"/>
            <a:r>
              <a:rPr lang="en-US" b="1" dirty="0"/>
              <a:t>Identification:</a:t>
            </a:r>
            <a:r>
              <a:rPr lang="en-US" dirty="0"/>
              <a:t> 95.1751- Users must transmit their call sign at the end of each transmission and every 15 minutes during extended conversations</a:t>
            </a:r>
          </a:p>
          <a:p>
            <a:r>
              <a:rPr lang="en-US" dirty="0"/>
              <a:t>Any GMRS repeater station is not required to transmit station identification if:</a:t>
            </a:r>
          </a:p>
          <a:p>
            <a:r>
              <a:rPr lang="en-US" dirty="0"/>
              <a:t>(1) It retransmits only communications from GMRS stations operating under authority of the individual license under which it operates; and,</a:t>
            </a:r>
          </a:p>
          <a:p>
            <a:r>
              <a:rPr lang="en-US" dirty="0"/>
              <a:t>(2) The GMRS stations whose communications are retransmitted are properly identified in accordance with this section.</a:t>
            </a:r>
          </a:p>
          <a:p>
            <a:r>
              <a:rPr lang="en-US" b="1" dirty="0"/>
              <a:t>Authorized Users:</a:t>
            </a:r>
            <a:r>
              <a:rPr lang="en-US" dirty="0"/>
              <a:t> The licensee can authorize immediate family members and anyone to use the station during emergencies. </a:t>
            </a:r>
          </a:p>
          <a:p>
            <a:endParaRPr lang="en-US" dirty="0"/>
          </a:p>
        </p:txBody>
      </p:sp>
    </p:spTree>
    <p:extLst>
      <p:ext uri="{BB962C8B-B14F-4D97-AF65-F5344CB8AC3E}">
        <p14:creationId xmlns:p14="http://schemas.microsoft.com/office/powerpoint/2010/main" val="987627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C0DA6-C89F-885D-B494-BF73A562EFD6}"/>
              </a:ext>
            </a:extLst>
          </p:cNvPr>
          <p:cNvSpPr>
            <a:spLocks noGrp="1"/>
          </p:cNvSpPr>
          <p:nvPr>
            <p:ph type="title"/>
          </p:nvPr>
        </p:nvSpPr>
        <p:spPr/>
        <p:txBody>
          <a:bodyPr/>
          <a:lstStyle/>
          <a:p>
            <a:r>
              <a:rPr lang="en-US" dirty="0"/>
              <a:t>More MURS Restrictions</a:t>
            </a:r>
          </a:p>
        </p:txBody>
      </p:sp>
      <p:sp>
        <p:nvSpPr>
          <p:cNvPr id="3" name="Content Placeholder 2">
            <a:extLst>
              <a:ext uri="{FF2B5EF4-FFF2-40B4-BE49-F238E27FC236}">
                <a16:creationId xmlns:a16="http://schemas.microsoft.com/office/drawing/2014/main" id="{F534A616-05FA-073B-CC8A-E0C243C507E0}"/>
              </a:ext>
            </a:extLst>
          </p:cNvPr>
          <p:cNvSpPr>
            <a:spLocks noGrp="1"/>
          </p:cNvSpPr>
          <p:nvPr>
            <p:ph idx="1"/>
          </p:nvPr>
        </p:nvSpPr>
        <p:spPr/>
        <p:txBody>
          <a:bodyPr>
            <a:normAutofit fontScale="85000" lnSpcReduction="10000"/>
          </a:bodyPr>
          <a:lstStyle/>
          <a:p>
            <a:r>
              <a:rPr lang="en-US" dirty="0"/>
              <a:t>47 C.F.R, Part 95</a:t>
            </a:r>
          </a:p>
          <a:p>
            <a:r>
              <a:rPr lang="en-US" dirty="0"/>
              <a:t>MURS is authorized five channels that were previously in the industrial/business radio service and were known as the “color dot” frequencies in Part 90 of the FCC rules.  (Part 90 operating parameters!!!)</a:t>
            </a:r>
          </a:p>
          <a:p>
            <a:r>
              <a:rPr lang="en-US" dirty="0"/>
              <a:t>2 watts of transmitter output maximum</a:t>
            </a:r>
          </a:p>
          <a:p>
            <a:r>
              <a:rPr lang="en-US" dirty="0"/>
              <a:t>The maximum height of a MURS (Multi-Use Radio Service) antenna is 60 feet total above the ground or 20 feet taller than the structure it is mounted to according to the FCC regulations. This means if a MURS antenna is mounted on a building, it can extend 20 feet above the building's roof, but that extension cannot exceed a total of 60 feet above the ground. </a:t>
            </a:r>
          </a:p>
          <a:p>
            <a:r>
              <a:rPr lang="en-US" dirty="0"/>
              <a:t>No use of MURS from the air</a:t>
            </a:r>
          </a:p>
          <a:p>
            <a:r>
              <a:rPr lang="en-US" dirty="0"/>
              <a:t>No repeaters allowed for MURS</a:t>
            </a:r>
          </a:p>
        </p:txBody>
      </p:sp>
    </p:spTree>
    <p:extLst>
      <p:ext uri="{BB962C8B-B14F-4D97-AF65-F5344CB8AC3E}">
        <p14:creationId xmlns:p14="http://schemas.microsoft.com/office/powerpoint/2010/main" val="2320413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216EB87-3B9B-99A3-A389-1E0FFB3256D9}"/>
              </a:ext>
            </a:extLst>
          </p:cNvPr>
          <p:cNvPicPr>
            <a:picLocks noChangeAspect="1"/>
          </p:cNvPicPr>
          <p:nvPr/>
        </p:nvPicPr>
        <p:blipFill>
          <a:blip r:embed="rId2"/>
          <a:stretch>
            <a:fillRect/>
          </a:stretch>
        </p:blipFill>
        <p:spPr>
          <a:xfrm>
            <a:off x="3166609" y="0"/>
            <a:ext cx="5858781" cy="6858000"/>
          </a:xfrm>
          <a:prstGeom prst="rect">
            <a:avLst/>
          </a:prstGeom>
        </p:spPr>
      </p:pic>
    </p:spTree>
    <p:extLst>
      <p:ext uri="{BB962C8B-B14F-4D97-AF65-F5344CB8AC3E}">
        <p14:creationId xmlns:p14="http://schemas.microsoft.com/office/powerpoint/2010/main" val="2518104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91C34-1D46-2BDA-59F6-53DB514A7AE9}"/>
              </a:ext>
            </a:extLst>
          </p:cNvPr>
          <p:cNvSpPr>
            <a:spLocks noGrp="1"/>
          </p:cNvSpPr>
          <p:nvPr>
            <p:ph type="title"/>
          </p:nvPr>
        </p:nvSpPr>
        <p:spPr/>
        <p:txBody>
          <a:bodyPr/>
          <a:lstStyle/>
          <a:p>
            <a:pPr algn="ctr"/>
            <a:r>
              <a:rPr lang="en-US" dirty="0"/>
              <a:t>FRS and GMRS</a:t>
            </a:r>
          </a:p>
        </p:txBody>
      </p:sp>
      <p:sp>
        <p:nvSpPr>
          <p:cNvPr id="3" name="Text Placeholder 2">
            <a:extLst>
              <a:ext uri="{FF2B5EF4-FFF2-40B4-BE49-F238E27FC236}">
                <a16:creationId xmlns:a16="http://schemas.microsoft.com/office/drawing/2014/main" id="{1B51514B-41AA-B83B-8BFF-22F0885D6076}"/>
              </a:ext>
            </a:extLst>
          </p:cNvPr>
          <p:cNvSpPr>
            <a:spLocks noGrp="1"/>
          </p:cNvSpPr>
          <p:nvPr>
            <p:ph type="body" idx="1"/>
          </p:nvPr>
        </p:nvSpPr>
        <p:spPr/>
        <p:txBody>
          <a:bodyPr>
            <a:noAutofit/>
          </a:bodyPr>
          <a:lstStyle/>
          <a:p>
            <a:pPr algn="ctr"/>
            <a:r>
              <a:rPr lang="en-US" sz="6000" dirty="0"/>
              <a:t>FRS</a:t>
            </a:r>
          </a:p>
        </p:txBody>
      </p:sp>
      <p:sp>
        <p:nvSpPr>
          <p:cNvPr id="4" name="Content Placeholder 3">
            <a:extLst>
              <a:ext uri="{FF2B5EF4-FFF2-40B4-BE49-F238E27FC236}">
                <a16:creationId xmlns:a16="http://schemas.microsoft.com/office/drawing/2014/main" id="{B6E2C5D8-6D1C-DF62-C263-061FDE5CC870}"/>
              </a:ext>
            </a:extLst>
          </p:cNvPr>
          <p:cNvSpPr>
            <a:spLocks noGrp="1"/>
          </p:cNvSpPr>
          <p:nvPr>
            <p:ph sz="half" idx="2"/>
          </p:nvPr>
        </p:nvSpPr>
        <p:spPr/>
        <p:txBody>
          <a:bodyPr/>
          <a:lstStyle/>
          <a:p>
            <a:r>
              <a:rPr lang="en-US" dirty="0"/>
              <a:t>Fixed antenna</a:t>
            </a:r>
          </a:p>
          <a:p>
            <a:r>
              <a:rPr lang="en-US" dirty="0"/>
              <a:t>.5 to 2 Watts ERP allowed (frequency dependent) </a:t>
            </a:r>
          </a:p>
          <a:p>
            <a:r>
              <a:rPr lang="en-US" dirty="0"/>
              <a:t>Narrowband Only</a:t>
            </a:r>
          </a:p>
          <a:p>
            <a:r>
              <a:rPr lang="en-US" dirty="0"/>
              <a:t>No Repeaters</a:t>
            </a:r>
          </a:p>
          <a:p>
            <a:endParaRPr lang="en-US" dirty="0"/>
          </a:p>
        </p:txBody>
      </p:sp>
      <p:sp>
        <p:nvSpPr>
          <p:cNvPr id="5" name="Text Placeholder 4">
            <a:extLst>
              <a:ext uri="{FF2B5EF4-FFF2-40B4-BE49-F238E27FC236}">
                <a16:creationId xmlns:a16="http://schemas.microsoft.com/office/drawing/2014/main" id="{E9C778EC-85BF-FAFB-02FA-198D2EB1624B}"/>
              </a:ext>
            </a:extLst>
          </p:cNvPr>
          <p:cNvSpPr>
            <a:spLocks noGrp="1"/>
          </p:cNvSpPr>
          <p:nvPr>
            <p:ph type="body" sz="quarter" idx="3"/>
          </p:nvPr>
        </p:nvSpPr>
        <p:spPr/>
        <p:txBody>
          <a:bodyPr>
            <a:noAutofit/>
          </a:bodyPr>
          <a:lstStyle/>
          <a:p>
            <a:pPr algn="ctr"/>
            <a:r>
              <a:rPr lang="en-US" sz="6000" dirty="0"/>
              <a:t>GMRS</a:t>
            </a:r>
          </a:p>
        </p:txBody>
      </p:sp>
      <p:sp>
        <p:nvSpPr>
          <p:cNvPr id="6" name="Content Placeholder 5">
            <a:extLst>
              <a:ext uri="{FF2B5EF4-FFF2-40B4-BE49-F238E27FC236}">
                <a16:creationId xmlns:a16="http://schemas.microsoft.com/office/drawing/2014/main" id="{19880877-4304-32C7-B7B0-5A0A9B9420CC}"/>
              </a:ext>
            </a:extLst>
          </p:cNvPr>
          <p:cNvSpPr>
            <a:spLocks noGrp="1"/>
          </p:cNvSpPr>
          <p:nvPr>
            <p:ph sz="quarter" idx="4"/>
          </p:nvPr>
        </p:nvSpPr>
        <p:spPr>
          <a:xfrm>
            <a:off x="6095999" y="2505075"/>
            <a:ext cx="5450541" cy="3684588"/>
          </a:xfrm>
        </p:spPr>
        <p:txBody>
          <a:bodyPr/>
          <a:lstStyle/>
          <a:p>
            <a:r>
              <a:rPr lang="en-US" dirty="0"/>
              <a:t>Any Antenna</a:t>
            </a:r>
          </a:p>
          <a:p>
            <a:r>
              <a:rPr lang="en-US" dirty="0"/>
              <a:t>.5 to 50 Watts TX Power allowed (frequency dependent)</a:t>
            </a:r>
          </a:p>
          <a:p>
            <a:r>
              <a:rPr lang="en-US" dirty="0"/>
              <a:t>Narrowband and Wideband depending on channel used</a:t>
            </a:r>
          </a:p>
          <a:p>
            <a:r>
              <a:rPr lang="en-US" dirty="0"/>
              <a:t>Repeaters use 5MHz split (Repeater Input @ 467MHz)</a:t>
            </a:r>
          </a:p>
        </p:txBody>
      </p:sp>
    </p:spTree>
    <p:extLst>
      <p:ext uri="{BB962C8B-B14F-4D97-AF65-F5344CB8AC3E}">
        <p14:creationId xmlns:p14="http://schemas.microsoft.com/office/powerpoint/2010/main" val="852919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050B029-5355-7B4B-0841-2B72454E1E91}"/>
              </a:ext>
            </a:extLst>
          </p:cNvPr>
          <p:cNvPicPr>
            <a:picLocks noChangeAspect="1"/>
          </p:cNvPicPr>
          <p:nvPr/>
        </p:nvPicPr>
        <p:blipFill>
          <a:blip r:embed="rId2"/>
          <a:stretch>
            <a:fillRect/>
          </a:stretch>
        </p:blipFill>
        <p:spPr>
          <a:xfrm>
            <a:off x="3608494" y="0"/>
            <a:ext cx="4975012" cy="6858000"/>
          </a:xfrm>
          <a:prstGeom prst="rect">
            <a:avLst/>
          </a:prstGeom>
        </p:spPr>
      </p:pic>
    </p:spTree>
    <p:extLst>
      <p:ext uri="{BB962C8B-B14F-4D97-AF65-F5344CB8AC3E}">
        <p14:creationId xmlns:p14="http://schemas.microsoft.com/office/powerpoint/2010/main" val="9245919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1568</TotalTime>
  <Words>816</Words>
  <Application>Microsoft Office PowerPoint</Application>
  <PresentationFormat>Widescreen</PresentationFormat>
  <Paragraphs>42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License-Free  and  Easy License Bands</vt:lpstr>
      <vt:lpstr>Requirements for Using MURS, FRS and GMRS</vt:lpstr>
      <vt:lpstr>Emissions and Other Info for FRS/GMRS/MURS</vt:lpstr>
      <vt:lpstr>Other GMRS Rules</vt:lpstr>
      <vt:lpstr>More MURS Restrictions</vt:lpstr>
      <vt:lpstr>PowerPoint Presentation</vt:lpstr>
      <vt:lpstr>FRS and GMRS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GH Tuning</dc:creator>
  <cp:lastModifiedBy>GH Tuning</cp:lastModifiedBy>
  <cp:revision>23</cp:revision>
  <dcterms:created xsi:type="dcterms:W3CDTF">2025-08-13T22:14:46Z</dcterms:created>
  <dcterms:modified xsi:type="dcterms:W3CDTF">2025-08-17T13:04:03Z</dcterms:modified>
</cp:coreProperties>
</file>